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D5F7"/>
    <a:srgbClr val="42B3BD"/>
    <a:srgbClr val="5683C3"/>
    <a:srgbClr val="32A2FA"/>
    <a:srgbClr val="3EC4FF"/>
    <a:srgbClr val="FA2481"/>
    <a:srgbClr val="1B00C0"/>
    <a:srgbClr val="F7A216"/>
    <a:srgbClr val="F6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8/21/2022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3078760"/>
            <a:ext cx="9144000" cy="1113764"/>
          </a:xfrm>
        </p:spPr>
        <p:txBody>
          <a:bodyPr/>
          <a:lstStyle/>
          <a:p>
            <a:r>
              <a:rPr lang="en-GB" sz="4400" dirty="0"/>
              <a:t>Unit 1:E-Skills</a:t>
            </a:r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A4A09E8-57F5-B3B2-F111-5E1C393379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4" b="20844"/>
          <a:stretch/>
        </p:blipFill>
        <p:spPr bwMode="auto">
          <a:xfrm>
            <a:off x="3559225" y="4253218"/>
            <a:ext cx="4876800" cy="16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344169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30C210-5DFD-FDB5-35D2-A02883A4F6D2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611053"/>
              </p:ext>
            </p:extLst>
          </p:nvPr>
        </p:nvGraphicFramePr>
        <p:xfrm>
          <a:off x="1349116" y="1798096"/>
          <a:ext cx="5153320" cy="853440"/>
        </p:xfrm>
        <a:graphic>
          <a:graphicData uri="http://schemas.openxmlformats.org/drawingml/2006/table">
            <a:tbl>
              <a:tblPr/>
              <a:tblGrid>
                <a:gridCol w="5153320">
                  <a:extLst>
                    <a:ext uri="{9D8B030D-6E8A-4147-A177-3AD203B41FA5}">
                      <a16:colId xmlns:a16="http://schemas.microsoft.com/office/drawing/2014/main" val="1978370659"/>
                    </a:ext>
                  </a:extLst>
                </a:gridCol>
              </a:tblGrid>
              <a:tr h="320348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use file explorer to access my home Drive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95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create, rename and organise folders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9854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183758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182860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182860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2598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25085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250850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File Explorer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dirty="0">
                <a:solidFill>
                  <a:schemeClr val="tx1"/>
                </a:solidFill>
                <a:effectLst/>
              </a:rPr>
              <a:t>In your own words write down what </a:t>
            </a:r>
            <a:r>
              <a:rPr lang="en-GB" b="1" dirty="0">
                <a:solidFill>
                  <a:schemeClr val="tx1"/>
                </a:solidFill>
                <a:effectLst/>
              </a:rPr>
              <a:t>file explorer </a:t>
            </a:r>
            <a:r>
              <a:rPr lang="en-GB" dirty="0">
                <a:solidFill>
                  <a:schemeClr val="tx1"/>
                </a:solidFill>
                <a:effectLst/>
              </a:rPr>
              <a:t>helps you to do on a computer.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5C373-AC5D-D3B2-85FD-2FA8B93C6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376486" y="4287330"/>
            <a:ext cx="2878171" cy="752856"/>
          </a:xfrm>
          <a:prstGeom prst="rect">
            <a:avLst/>
          </a:prstGeom>
          <a:solidFill>
            <a:srgbClr val="1B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Learn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FC2224-0481-EB60-4E7D-7BEEBCF472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11947" y="663133"/>
            <a:ext cx="1466566" cy="2286002"/>
            <a:chOff x="4316756" y="872409"/>
            <a:chExt cx="1466566" cy="22860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DDD5BC-2681-0F62-88BB-863715CF58A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5390" r="21686" b="52734"/>
            <a:stretch/>
          </p:blipFill>
          <p:spPr>
            <a:xfrm>
              <a:off x="4337077" y="872409"/>
              <a:ext cx="1446245" cy="228600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CE54E-9601-E435-9AC8-2B86F1038F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1320" y="1721495"/>
              <a:ext cx="903618" cy="5878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C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0F6153-186B-EE8C-4A1B-3D91E0A570F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26271" r="32777" b="64157"/>
            <a:stretch/>
          </p:blipFill>
          <p:spPr>
            <a:xfrm>
              <a:off x="4316756" y="1968757"/>
              <a:ext cx="553823" cy="5225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6FC7-2F19-2026-1101-3A660D210C7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74683" t="22566" r="23789" b="74870"/>
            <a:stretch/>
          </p:blipFill>
          <p:spPr>
            <a:xfrm>
              <a:off x="5492415" y="1828800"/>
              <a:ext cx="122955" cy="139957"/>
            </a:xfrm>
            <a:prstGeom prst="rect">
              <a:avLst/>
            </a:prstGeom>
          </p:spPr>
        </p:pic>
      </p:grpSp>
      <p:pic>
        <p:nvPicPr>
          <p:cNvPr id="23" name="Picture 2" descr="Download File Explorer Icon from Windows 10 Build 18298">
            <a:extLst>
              <a:ext uri="{FF2B5EF4-FFF2-40B4-BE49-F238E27FC236}">
                <a16:creationId xmlns:a16="http://schemas.microsoft.com/office/drawing/2014/main" id="{D7CE14E8-F7A4-2019-A72B-C249CBE517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95" y="1504031"/>
            <a:ext cx="649145" cy="64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442085B9-47A4-4436-3763-3771ECD59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/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Using File Explorer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use file explorer to get to my home Drive</a:t>
            </a: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home drive inside this box.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4466F-DF56-285B-3D74-E0F0E29C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342" y="1463833"/>
            <a:ext cx="4704398" cy="26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/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4 – Creating Folders</a:t>
            </a:r>
          </a:p>
        </p:txBody>
      </p:sp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47FA67C-EEA6-4C0C-A749-3D1AA1142A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5" b="46039"/>
          <a:stretch/>
        </p:blipFill>
        <p:spPr>
          <a:xfrm>
            <a:off x="6742281" y="1688781"/>
            <a:ext cx="4409958" cy="223996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134416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create and organise folders using file explorer</a:t>
            </a:r>
          </a:p>
        </p:txBody>
      </p:sp>
      <p:pic>
        <p:nvPicPr>
          <p:cNvPr id="7170" name="Picture 2" descr="How To Take A Screenshot of Part Of the Screen Without Any Software">
            <a:extLst>
              <a:ext uri="{FF2B5EF4-FFF2-40B4-BE49-F238E27FC236}">
                <a16:creationId xmlns:a16="http://schemas.microsoft.com/office/drawing/2014/main" id="{F3F85B05-85CD-ADF7-C6AA-BFB84ABC41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41" y="4380299"/>
            <a:ext cx="2155698" cy="17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5234820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3398" y="4661814"/>
            <a:ext cx="189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folders inside this box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6360981" y="5115676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5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30C210-5DFD-FDB5-35D2-A02883A4F6D2}"/>
              </a:ext>
            </a:extLst>
          </p:cNvPr>
          <p:cNvGraphicFramePr>
            <a:graphicFrameLocks noGrp="1" noDrilldown="1" noMove="1" noResize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559511"/>
              </p:ext>
            </p:extLst>
          </p:nvPr>
        </p:nvGraphicFramePr>
        <p:xfrm>
          <a:off x="1349116" y="2348190"/>
          <a:ext cx="5153320" cy="853440"/>
        </p:xfrm>
        <a:graphic>
          <a:graphicData uri="http://schemas.openxmlformats.org/drawingml/2006/table">
            <a:tbl>
              <a:tblPr/>
              <a:tblGrid>
                <a:gridCol w="5153320">
                  <a:extLst>
                    <a:ext uri="{9D8B030D-6E8A-4147-A177-3AD203B41FA5}">
                      <a16:colId xmlns:a16="http://schemas.microsoft.com/office/drawing/2014/main" val="1978370659"/>
                    </a:ext>
                  </a:extLst>
                </a:gridCol>
              </a:tblGrid>
              <a:tr h="320348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use file explorer to access my home Drive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95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I can create, rename and organise folders.</a:t>
                      </a:r>
                    </a:p>
                  </a:txBody>
                  <a:tcPr marL="152400" marR="76200" marT="76200" marB="762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98541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38767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378698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378698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8099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80094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80094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5955" y="1796480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A3EFCC-65B7-4CE2-FA78-9B8E4C9C9A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Lesson </a:t>
            </a:r>
            <a:r>
              <a:rPr lang="en-GB" sz="6600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</a:t>
            </a:r>
            <a:r>
              <a:rPr lang="en-GB" b="1" dirty="0"/>
              <a:t>box below </a:t>
            </a:r>
            <a:r>
              <a:rPr lang="en-GB" dirty="0"/>
              <a:t>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1E34AC-12C2-5824-550F-AD2EEE643D75}"/>
              </a:ext>
            </a:extLst>
          </p:cNvPr>
          <p:cNvSpPr txBox="1"/>
          <p:nvPr/>
        </p:nvSpPr>
        <p:spPr>
          <a:xfrm>
            <a:off x="9310268" y="1664208"/>
            <a:ext cx="2110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the appropriate circle. Then go to shape format in the menu and colour it in.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F31B8B-9A1D-ADEA-F76C-86B9DF8E0D99}"/>
              </a:ext>
            </a:extLst>
          </p:cNvPr>
          <p:cNvCxnSpPr>
            <a:cxnSpLocks/>
          </p:cNvCxnSpPr>
          <p:nvPr/>
        </p:nvCxnSpPr>
        <p:spPr>
          <a:xfrm flipH="1">
            <a:off x="8485632" y="1911336"/>
            <a:ext cx="863414" cy="47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0349" y="2764987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1040" y="1595334"/>
            <a:ext cx="2679983" cy="923740"/>
          </a:xfrm>
          <a:prstGeom prst="cloudCallout">
            <a:avLst>
              <a:gd name="adj1" fmla="val -56385"/>
              <a:gd name="adj2" fmla="val 94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A415AD-3F77-1E4C-8178-69E24AE42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5 – Lesson review</a:t>
            </a:r>
          </a:p>
        </p:txBody>
      </p:sp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DEEDD42A-441C-048E-4133-D1ED756D56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61872" y="877824"/>
            <a:ext cx="9144000" cy="1344168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242E9E-43E5-2D27-8B2E-4FDC3BDB9C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16" y="1641348"/>
            <a:ext cx="2606217" cy="4112031"/>
          </a:xfrm>
        </p:spPr>
      </p:pic>
      <p:pic>
        <p:nvPicPr>
          <p:cNvPr id="10242" name="Picture 2" descr="Free Microsoft Office 365 for all students and staff – Library and IT news">
            <a:extLst>
              <a:ext uri="{FF2B5EF4-FFF2-40B4-BE49-F238E27FC236}">
                <a16:creationId xmlns:a16="http://schemas.microsoft.com/office/drawing/2014/main" id="{8B7F9BBE-1DC1-C376-7D28-FD193811A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77" y="807847"/>
            <a:ext cx="5092827" cy="33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76A783-DD8D-6E6A-FBDA-94FAC86E6F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98064" y="2624328"/>
            <a:ext cx="1088136" cy="5532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4" name="Picture 4" descr="How to Login to Microsoft 365 - University of Houston">
            <a:extLst>
              <a:ext uri="{FF2B5EF4-FFF2-40B4-BE49-F238E27FC236}">
                <a16:creationId xmlns:a16="http://schemas.microsoft.com/office/drawing/2014/main" id="{D56D3D19-38E9-6352-B0C6-8FE2A7632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44" y="4028006"/>
            <a:ext cx="2966625" cy="25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1900F9-E8F2-D9BE-1547-0272B31F44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14188" y="4919472"/>
            <a:ext cx="2330196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</a:rPr>
              <a:t>username@knoleacademy.org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F13A1-C688-7386-D66A-932E59AFD7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06" b="88873" l="42450" r="58100">
                        <a14:foregroundMark x1="43050" y1="62049" x2="44200" y2="66691"/>
                        <a14:foregroundMark x1="45150" y1="68018" x2="45600" y2="68239"/>
                        <a14:foregroundMark x1="49650" y1="55932" x2="51250" y2="56080"/>
                        <a14:foregroundMark x1="49750" y1="54679" x2="50450" y2="54679"/>
                        <a14:foregroundMark x1="54150" y1="58143" x2="54300" y2="61017"/>
                        <a14:foregroundMark x1="46050" y1="60206" x2="47000" y2="63449"/>
                        <a14:foregroundMark x1="48250" y1="88873" x2="48250" y2="88873"/>
                        <a14:foregroundMark x1="52300" y1="82535" x2="52300" y2="82535"/>
                        <a14:foregroundMark x1="52800" y1="78777" x2="52800" y2="78777"/>
                        <a14:foregroundMark x1="48050" y1="78629" x2="48050" y2="78629"/>
                        <a14:foregroundMark x1="55350" y1="69565" x2="55350" y2="69565"/>
                        <a14:foregroundMark x1="56050" y1="70744" x2="56050" y2="70744"/>
                        <a14:foregroundMark x1="56250" y1="70450" x2="56250" y2="70450"/>
                      </a14:backgroundRemoval>
                    </a14:imgEffect>
                  </a14:imgLayer>
                </a14:imgProps>
              </a:ext>
            </a:extLst>
          </a:blip>
          <a:srcRect l="40508" t="52564" r="39932" b="7954"/>
          <a:stretch/>
        </p:blipFill>
        <p:spPr>
          <a:xfrm>
            <a:off x="4378978" y="1426901"/>
            <a:ext cx="1573766" cy="21553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B9CC64-A4BF-019B-2AA3-35C68587D2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6 – Homework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AEC7E51-E69B-F5A9-5144-71C70BDB7C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723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1602</TotalTime>
  <Words>192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Aharoni</vt:lpstr>
      <vt:lpstr>Arial</vt:lpstr>
      <vt:lpstr>Avenir Next LT Pro</vt:lpstr>
      <vt:lpstr>PrismaticVTI</vt:lpstr>
      <vt:lpstr>Learning Journal</vt:lpstr>
      <vt:lpstr>PowerPoint Presentation</vt:lpstr>
      <vt:lpstr>I can use file explorer to get to my home Drive</vt:lpstr>
      <vt:lpstr>I can create and organise folders using file explorer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10</cp:revision>
  <dcterms:created xsi:type="dcterms:W3CDTF">2022-08-21T13:50:43Z</dcterms:created>
  <dcterms:modified xsi:type="dcterms:W3CDTF">2022-08-22T16:33:29Z</dcterms:modified>
</cp:coreProperties>
</file>