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6" r:id="rId1"/>
  </p:sldMasterIdLst>
  <p:notesMasterIdLst>
    <p:notesMasterId r:id="rId14"/>
  </p:notesMasterIdLst>
  <p:sldIdLst>
    <p:sldId id="256" r:id="rId2"/>
    <p:sldId id="298" r:id="rId3"/>
    <p:sldId id="262" r:id="rId4"/>
    <p:sldId id="269" r:id="rId5"/>
    <p:sldId id="263" r:id="rId6"/>
    <p:sldId id="299" r:id="rId7"/>
    <p:sldId id="300" r:id="rId8"/>
    <p:sldId id="301" r:id="rId9"/>
    <p:sldId id="302" r:id="rId10"/>
    <p:sldId id="303" r:id="rId11"/>
    <p:sldId id="304" r:id="rId12"/>
    <p:sldId id="30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BF670F1B-EFB7-4F14-9A74-F5310327662D}">
          <p14:sldIdLst>
            <p14:sldId id="256"/>
            <p14:sldId id="298"/>
          </p14:sldIdLst>
        </p14:section>
        <p14:section name="Lesson 1" id="{56311896-1D96-4418-AD67-66140EFD6213}">
          <p14:sldIdLst>
            <p14:sldId id="262"/>
            <p14:sldId id="269"/>
            <p14:sldId id="263"/>
            <p14:sldId id="299"/>
            <p14:sldId id="300"/>
            <p14:sldId id="301"/>
            <p14:sldId id="302"/>
            <p14:sldId id="303"/>
            <p14:sldId id="304"/>
            <p14:sldId id="30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7CE4B2-9DCA-401D-9165-027086E0DFC8}" type="datetimeFigureOut">
              <a:rPr lang="en-GB" smtClean="0"/>
              <a:t>25/04/2021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15087-59DE-4C42-B651-924C5D1E949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209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15087-59DE-4C42-B651-924C5D1E949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4307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8AF63-2C80-4BF9-9C29-309F049BAD20}" type="datetime1">
              <a:rPr lang="en-GB" smtClean="0"/>
              <a:t>25/04/2021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Computer Science year 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1156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4A905-5684-42B5-A268-405433E36A4D}" type="datetime1">
              <a:rPr lang="en-GB" smtClean="0"/>
              <a:t>25/04/2021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209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3A38E-82F2-4C2B-990F-D42FE72F98FE}" type="datetime1">
              <a:rPr lang="en-GB" smtClean="0"/>
              <a:t>25/04/2021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864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94E51-6641-4626-9602-EC027E7655CE}" type="datetime1">
              <a:rPr lang="en-GB" smtClean="0"/>
              <a:t>25/04/2021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735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FFAE0-4445-473B-B47A-80317E3DB540}" type="datetime1">
              <a:rPr lang="en-GB" smtClean="0"/>
              <a:t>25/04/2021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9795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34EEA-FE49-4D3A-BEFB-B556834CEA90}" type="datetime1">
              <a:rPr lang="en-GB" smtClean="0"/>
              <a:t>25/04/2021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095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377D8-4AA4-4573-AF96-386D03F2ED3F}" type="datetime1">
              <a:rPr lang="en-GB" smtClean="0"/>
              <a:t>25/04/2021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595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56B80-B13A-4CA8-95A0-1702DD0069F6}" type="datetime1">
              <a:rPr lang="en-GB" smtClean="0"/>
              <a:t>25/04/2021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4073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0849D-D77B-472E-8ACD-84B4EB48FC89}" type="datetime1">
              <a:rPr lang="en-GB" smtClean="0"/>
              <a:t>25/04/2021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Computer Science year 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66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E65826E1-16BB-4CCB-92F1-835ABE503EFA}" type="datetime1">
              <a:rPr lang="en-GB" smtClean="0"/>
              <a:t>25/04/2021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GB" dirty="0"/>
              <a:t>Computer Science year 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661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49BE7-B4F0-4ED1-8A1A-ED451909ABEC}" type="datetime1">
              <a:rPr lang="en-GB" smtClean="0"/>
              <a:t>25/04/2021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9902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7E40591-6C41-41F2-92D6-E50895ED8736}" type="datetime1">
              <a:rPr lang="en-GB" smtClean="0"/>
              <a:t>25/04/2021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CAS Conference 2013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32D003A-1DF1-4552-95C3-9575F041AC0B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321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Data Representation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Computer Science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AFDE933-AF4B-40A9-A9CF-516C0380CD3D}"/>
              </a:ext>
            </a:extLst>
          </p:cNvPr>
          <p:cNvSpPr txBox="1">
            <a:spLocks/>
          </p:cNvSpPr>
          <p:nvPr/>
        </p:nvSpPr>
        <p:spPr>
          <a:xfrm>
            <a:off x="822960" y="338024"/>
            <a:ext cx="7543800" cy="1143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Put your name here</a:t>
            </a:r>
          </a:p>
        </p:txBody>
      </p:sp>
      <p:pic>
        <p:nvPicPr>
          <p:cNvPr id="2050" name="Picture 2" descr="Data Representation | GCSE Computer Science Lesson Resources">
            <a:extLst>
              <a:ext uri="{FF2B5EF4-FFF2-40B4-BE49-F238E27FC236}">
                <a16:creationId xmlns:a16="http://schemas.microsoft.com/office/drawing/2014/main" id="{E1ACFE9D-55AE-4348-B505-4B4C19310F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7094" y="215684"/>
            <a:ext cx="2530679" cy="2530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29069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Screenshot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 8</a:t>
            </a:r>
          </a:p>
        </p:txBody>
      </p:sp>
    </p:spTree>
    <p:extLst>
      <p:ext uri="{BB962C8B-B14F-4D97-AF65-F5344CB8AC3E}">
        <p14:creationId xmlns:p14="http://schemas.microsoft.com/office/powerpoint/2010/main" val="4232948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AF18B-B608-417E-A65F-FD8596FDA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Lesson 5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Put lesson Name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66F91-D717-4962-AF46-FF046232D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3F9A22B-90DB-4F09-996E-1455D44A784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dirty="0"/>
              <a:t>Put a description of the lesson here.</a:t>
            </a:r>
          </a:p>
        </p:txBody>
      </p:sp>
    </p:spTree>
    <p:extLst>
      <p:ext uri="{BB962C8B-B14F-4D97-AF65-F5344CB8AC3E}">
        <p14:creationId xmlns:p14="http://schemas.microsoft.com/office/powerpoint/2010/main" val="56864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Screenshot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 8</a:t>
            </a:r>
          </a:p>
        </p:txBody>
      </p:sp>
    </p:spTree>
    <p:extLst>
      <p:ext uri="{BB962C8B-B14F-4D97-AF65-F5344CB8AC3E}">
        <p14:creationId xmlns:p14="http://schemas.microsoft.com/office/powerpoint/2010/main" val="3062279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78AB0-4F4C-4A45-8770-F1EF1849A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816973-3FD0-483D-BEAD-B42528E79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Computer Science year 9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0414419-CC56-4426-B2F1-5CCC222DD5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897" y="704675"/>
            <a:ext cx="8529765" cy="4804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910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2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Lesson 1 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Number Bases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5887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Screenshot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 8</a:t>
            </a:r>
          </a:p>
        </p:txBody>
      </p:sp>
    </p:spTree>
    <p:extLst>
      <p:ext uri="{BB962C8B-B14F-4D97-AF65-F5344CB8AC3E}">
        <p14:creationId xmlns:p14="http://schemas.microsoft.com/office/powerpoint/2010/main" val="2980269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AF18B-B608-417E-A65F-FD8596FDA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Lesson 2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Put lesson Name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66F91-D717-4962-AF46-FF046232D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3F9A22B-90DB-4F09-996E-1455D44A784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dirty="0"/>
              <a:t>Put a description of the lesson here.</a:t>
            </a:r>
          </a:p>
        </p:txBody>
      </p:sp>
    </p:spTree>
    <p:extLst>
      <p:ext uri="{BB962C8B-B14F-4D97-AF65-F5344CB8AC3E}">
        <p14:creationId xmlns:p14="http://schemas.microsoft.com/office/powerpoint/2010/main" val="2996598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Screenshot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 8</a:t>
            </a:r>
          </a:p>
        </p:txBody>
      </p:sp>
    </p:spTree>
    <p:extLst>
      <p:ext uri="{BB962C8B-B14F-4D97-AF65-F5344CB8AC3E}">
        <p14:creationId xmlns:p14="http://schemas.microsoft.com/office/powerpoint/2010/main" val="3005834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AF18B-B608-417E-A65F-FD8596FDA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Lesson 3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Put lesson Name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66F91-D717-4962-AF46-FF046232D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3F9A22B-90DB-4F09-996E-1455D44A784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dirty="0"/>
              <a:t>Put a description of the lesson here.</a:t>
            </a:r>
          </a:p>
        </p:txBody>
      </p:sp>
    </p:spTree>
    <p:extLst>
      <p:ext uri="{BB962C8B-B14F-4D97-AF65-F5344CB8AC3E}">
        <p14:creationId xmlns:p14="http://schemas.microsoft.com/office/powerpoint/2010/main" val="20969035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909C7-A576-4174-A910-562445591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My Screenshot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38774B-AE73-4826-971A-0D49374BC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Computer Science year  8</a:t>
            </a:r>
          </a:p>
        </p:txBody>
      </p:sp>
    </p:spTree>
    <p:extLst>
      <p:ext uri="{BB962C8B-B14F-4D97-AF65-F5344CB8AC3E}">
        <p14:creationId xmlns:p14="http://schemas.microsoft.com/office/powerpoint/2010/main" val="795148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AF18B-B608-417E-A65F-FD8596FDAA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Lesson 4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Put lesson Name here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66F91-D717-4962-AF46-FF046232DE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3F9A22B-90DB-4F09-996E-1455D44A784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dirty="0"/>
              <a:t>Put a description of the lesson here.</a:t>
            </a:r>
          </a:p>
        </p:txBody>
      </p:sp>
    </p:spTree>
    <p:extLst>
      <p:ext uri="{BB962C8B-B14F-4D97-AF65-F5344CB8AC3E}">
        <p14:creationId xmlns:p14="http://schemas.microsoft.com/office/powerpoint/2010/main" val="135032768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1455</TotalTime>
  <Words>118</Words>
  <Application>Microsoft Office PowerPoint</Application>
  <PresentationFormat>On-screen Show (4:3)</PresentationFormat>
  <Paragraphs>24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Retrospect</vt:lpstr>
      <vt:lpstr>Data Representation</vt:lpstr>
      <vt:lpstr>PowerPoint Presentation</vt:lpstr>
      <vt:lpstr>Lesson 1    Number Bases</vt:lpstr>
      <vt:lpstr>My Screenshot</vt:lpstr>
      <vt:lpstr>Lesson 2   Put lesson Name here</vt:lpstr>
      <vt:lpstr>My Screenshot</vt:lpstr>
      <vt:lpstr>Lesson 3   Put lesson Name here</vt:lpstr>
      <vt:lpstr>My Screenshot</vt:lpstr>
      <vt:lpstr>Lesson 4   Put lesson Name here</vt:lpstr>
      <vt:lpstr>My Screenshot</vt:lpstr>
      <vt:lpstr>Lesson 5   Put lesson Name here</vt:lpstr>
      <vt:lpstr>My Screenshot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Walker</dc:creator>
  <cp:lastModifiedBy>Lance Challenor</cp:lastModifiedBy>
  <cp:revision>96</cp:revision>
  <dcterms:created xsi:type="dcterms:W3CDTF">2013-06-08T14:49:51Z</dcterms:created>
  <dcterms:modified xsi:type="dcterms:W3CDTF">2021-04-25T09:53:35Z</dcterms:modified>
</cp:coreProperties>
</file>