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6" r:id="rId1"/>
  </p:sldMasterIdLst>
  <p:notesMasterIdLst>
    <p:notesMasterId r:id="rId16"/>
  </p:notesMasterIdLst>
  <p:sldIdLst>
    <p:sldId id="256" r:id="rId2"/>
    <p:sldId id="298" r:id="rId3"/>
    <p:sldId id="262" r:id="rId4"/>
    <p:sldId id="269" r:id="rId5"/>
    <p:sldId id="263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BF670F1B-EFB7-4F14-9A74-F5310327662D}">
          <p14:sldIdLst>
            <p14:sldId id="256"/>
            <p14:sldId id="298"/>
          </p14:sldIdLst>
        </p14:section>
        <p14:section name="Lesson 1" id="{56311896-1D96-4418-AD67-66140EFD6213}">
          <p14:sldIdLst>
            <p14:sldId id="262"/>
            <p14:sldId id="269"/>
            <p14:sldId id="263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CE4B2-9DCA-401D-9165-027086E0DFC8}" type="datetimeFigureOut">
              <a:rPr lang="en-GB" smtClean="0"/>
              <a:t>03/06/2021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15087-59DE-4C42-B651-924C5D1E9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20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5087-59DE-4C42-B651-924C5D1E949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307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8AF63-2C80-4BF9-9C29-309F049BAD20}" type="datetime1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15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A905-5684-42B5-A268-405433E36A4D}" type="datetime1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20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A38E-82F2-4C2B-990F-D42FE72F98FE}" type="datetime1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86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4E51-6641-4626-9602-EC027E7655CE}" type="datetime1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73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FFAE0-4445-473B-B47A-80317E3DB540}" type="datetime1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795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4EEA-FE49-4D3A-BEFB-B556834CEA90}" type="datetime1">
              <a:rPr lang="en-GB" smtClean="0"/>
              <a:t>03/06/2021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09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77D8-4AA4-4573-AF96-386D03F2ED3F}" type="datetime1">
              <a:rPr lang="en-GB" smtClean="0"/>
              <a:t>03/06/2021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59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6B80-B13A-4CA8-95A0-1702DD0069F6}" type="datetime1">
              <a:rPr lang="en-GB" smtClean="0"/>
              <a:t>03/06/2021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07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49D-D77B-472E-8ACD-84B4EB48FC89}" type="datetime1">
              <a:rPr lang="en-GB" smtClean="0"/>
              <a:t>03/06/2021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6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65826E1-16BB-4CCB-92F1-835ABE503EFA}" type="datetime1">
              <a:rPr lang="en-GB" smtClean="0"/>
              <a:t>03/06/2021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61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9BE7-B4F0-4ED1-8A1A-ED451909ABEC}" type="datetime1">
              <a:rPr lang="en-GB" smtClean="0"/>
              <a:t>03/06/2021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902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E40591-6C41-41F2-92D6-E50895ED8736}" type="datetime1">
              <a:rPr lang="en-GB" smtClean="0"/>
              <a:t>03/06/2021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CAS Conference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2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Web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Computer Science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AFDE933-AF4B-40A9-A9CF-516C0380CD3D}"/>
              </a:ext>
            </a:extLst>
          </p:cNvPr>
          <p:cNvSpPr txBox="1">
            <a:spLocks/>
          </p:cNvSpPr>
          <p:nvPr/>
        </p:nvSpPr>
        <p:spPr>
          <a:xfrm>
            <a:off x="822960" y="338024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Put your name here</a:t>
            </a:r>
          </a:p>
        </p:txBody>
      </p:sp>
      <p:pic>
        <p:nvPicPr>
          <p:cNvPr id="1026" name="Picture 2" descr="Picture of a computer screen showing the building of a Class Pet Web Page">
            <a:extLst>
              <a:ext uri="{FF2B5EF4-FFF2-40B4-BE49-F238E27FC236}">
                <a16:creationId xmlns:a16="http://schemas.microsoft.com/office/drawing/2014/main" id="{EBE1AA3A-C1F2-4EA6-B1AB-962936CC9B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94820"/>
            <a:ext cx="2973897" cy="2557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906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Screenshot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4232948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Lesson 5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Put lesson Name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66F91-D717-4962-AF46-FF046232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F9A22B-90DB-4F09-996E-1455D44A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Put a description of the lesson here.</a:t>
            </a:r>
          </a:p>
        </p:txBody>
      </p:sp>
    </p:spTree>
    <p:extLst>
      <p:ext uri="{BB962C8B-B14F-4D97-AF65-F5344CB8AC3E}">
        <p14:creationId xmlns:p14="http://schemas.microsoft.com/office/powerpoint/2010/main" val="56864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Screenshot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3062279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Lesson 6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Put lesson Name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66F91-D717-4962-AF46-FF046232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F9A22B-90DB-4F09-996E-1455D44A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Put a description of the lesson here.</a:t>
            </a:r>
          </a:p>
        </p:txBody>
      </p:sp>
    </p:spTree>
    <p:extLst>
      <p:ext uri="{BB962C8B-B14F-4D97-AF65-F5344CB8AC3E}">
        <p14:creationId xmlns:p14="http://schemas.microsoft.com/office/powerpoint/2010/main" val="2871060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Screenshot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2131194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816973-3FD0-483D-BEAD-B42528E79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Computer Science year 9</a:t>
            </a:r>
            <a:endParaRPr lang="en-GB" dirty="0"/>
          </a:p>
        </p:txBody>
      </p: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8288A87B-C034-4D1E-940D-EA938A6567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32" y="691420"/>
            <a:ext cx="8682605" cy="4878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910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Lesson 1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Designing your site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5887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Screenshot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2980269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Lesson 2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Put lesson Name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66F91-D717-4962-AF46-FF046232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F9A22B-90DB-4F09-996E-1455D44A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Put a description of the lesson here.</a:t>
            </a:r>
          </a:p>
        </p:txBody>
      </p:sp>
    </p:spTree>
    <p:extLst>
      <p:ext uri="{BB962C8B-B14F-4D97-AF65-F5344CB8AC3E}">
        <p14:creationId xmlns:p14="http://schemas.microsoft.com/office/powerpoint/2010/main" val="2996598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Screenshot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3005834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Lesson 3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Put lesson Name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66F91-D717-4962-AF46-FF046232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F9A22B-90DB-4F09-996E-1455D44A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Put a description of the lesson here.</a:t>
            </a:r>
          </a:p>
        </p:txBody>
      </p:sp>
    </p:spTree>
    <p:extLst>
      <p:ext uri="{BB962C8B-B14F-4D97-AF65-F5344CB8AC3E}">
        <p14:creationId xmlns:p14="http://schemas.microsoft.com/office/powerpoint/2010/main" val="2096903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Screenshot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795148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Lesson 4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Put lesson Name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66F91-D717-4962-AF46-FF046232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F9A22B-90DB-4F09-996E-1455D44A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Put a description of the lesson here.</a:t>
            </a:r>
          </a:p>
        </p:txBody>
      </p:sp>
    </p:spTree>
    <p:extLst>
      <p:ext uri="{BB962C8B-B14F-4D97-AF65-F5344CB8AC3E}">
        <p14:creationId xmlns:p14="http://schemas.microsoft.com/office/powerpoint/2010/main" val="135032768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1462</TotalTime>
  <Words>142</Words>
  <Application>Microsoft Office PowerPoint</Application>
  <PresentationFormat>On-screen Show (4:3)</PresentationFormat>
  <Paragraphs>28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Retrospect</vt:lpstr>
      <vt:lpstr>Web Design</vt:lpstr>
      <vt:lpstr>PowerPoint Presentation</vt:lpstr>
      <vt:lpstr>Lesson 1    Designing your site</vt:lpstr>
      <vt:lpstr>My Screenshot</vt:lpstr>
      <vt:lpstr>Lesson 2   Put lesson Name here</vt:lpstr>
      <vt:lpstr>My Screenshot</vt:lpstr>
      <vt:lpstr>Lesson 3   Put lesson Name here</vt:lpstr>
      <vt:lpstr>My Screenshot</vt:lpstr>
      <vt:lpstr>Lesson 4   Put lesson Name here</vt:lpstr>
      <vt:lpstr>My Screenshot</vt:lpstr>
      <vt:lpstr>Lesson 5   Put lesson Name here</vt:lpstr>
      <vt:lpstr>My Screenshot</vt:lpstr>
      <vt:lpstr>Lesson 6   Put lesson Name here</vt:lpstr>
      <vt:lpstr>My Screenshot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Walker</dc:creator>
  <cp:lastModifiedBy>Lance Challenor</cp:lastModifiedBy>
  <cp:revision>97</cp:revision>
  <dcterms:created xsi:type="dcterms:W3CDTF">2013-06-08T14:49:51Z</dcterms:created>
  <dcterms:modified xsi:type="dcterms:W3CDTF">2021-06-03T06:25:14Z</dcterms:modified>
</cp:coreProperties>
</file>