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21"/>
  </p:notesMasterIdLst>
  <p:sldIdLst>
    <p:sldId id="256" r:id="rId2"/>
    <p:sldId id="262" r:id="rId3"/>
    <p:sldId id="269" r:id="rId4"/>
    <p:sldId id="277" r:id="rId5"/>
    <p:sldId id="263" r:id="rId6"/>
    <p:sldId id="288" r:id="rId7"/>
    <p:sldId id="289" r:id="rId8"/>
    <p:sldId id="265" r:id="rId9"/>
    <p:sldId id="290" r:id="rId10"/>
    <p:sldId id="291" r:id="rId11"/>
    <p:sldId id="266" r:id="rId12"/>
    <p:sldId id="292" r:id="rId13"/>
    <p:sldId id="293" r:id="rId14"/>
    <p:sldId id="267" r:id="rId15"/>
    <p:sldId id="294" r:id="rId16"/>
    <p:sldId id="295" r:id="rId17"/>
    <p:sldId id="268" r:id="rId18"/>
    <p:sldId id="296" r:id="rId19"/>
    <p:sldId id="29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BF670F1B-EFB7-4F14-9A74-F5310327662D}">
          <p14:sldIdLst>
            <p14:sldId id="256"/>
          </p14:sldIdLst>
        </p14:section>
        <p14:section name="Lesson 1" id="{56311896-1D96-4418-AD67-66140EFD6213}">
          <p14:sldIdLst>
            <p14:sldId id="262"/>
            <p14:sldId id="269"/>
            <p14:sldId id="277"/>
            <p14:sldId id="263"/>
            <p14:sldId id="288"/>
            <p14:sldId id="289"/>
            <p14:sldId id="265"/>
            <p14:sldId id="290"/>
            <p14:sldId id="291"/>
            <p14:sldId id="266"/>
            <p14:sldId id="292"/>
            <p14:sldId id="293"/>
            <p14:sldId id="267"/>
            <p14:sldId id="294"/>
            <p14:sldId id="295"/>
            <p14:sldId id="268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CE4B2-9DCA-401D-9165-027086E0DFC8}" type="datetimeFigureOut">
              <a:rPr lang="en-GB" smtClean="0"/>
              <a:t>02/06/2021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5087-59DE-4C42-B651-924C5D1E9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20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5087-59DE-4C42-B651-924C5D1E949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30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8AF63-2C80-4BF9-9C29-309F049BAD20}" type="datetime1">
              <a:rPr lang="en-GB" smtClean="0"/>
              <a:t>02/06/2021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15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A905-5684-42B5-A268-405433E36A4D}" type="datetime1">
              <a:rPr lang="en-GB" smtClean="0"/>
              <a:t>02/06/2021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0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A38E-82F2-4C2B-990F-D42FE72F98FE}" type="datetime1">
              <a:rPr lang="en-GB" smtClean="0"/>
              <a:t>02/06/2021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8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4E51-6641-4626-9602-EC027E7655CE}" type="datetime1">
              <a:rPr lang="en-GB" smtClean="0"/>
              <a:t>02/06/2021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3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AE0-4445-473B-B47A-80317E3DB540}" type="datetime1">
              <a:rPr lang="en-GB" smtClean="0"/>
              <a:t>02/06/2021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79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4EEA-FE49-4D3A-BEFB-B556834CEA90}" type="datetime1">
              <a:rPr lang="en-GB" smtClean="0"/>
              <a:t>02/06/2021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09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77D8-4AA4-4573-AF96-386D03F2ED3F}" type="datetime1">
              <a:rPr lang="en-GB" smtClean="0"/>
              <a:t>02/06/2021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9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B80-B13A-4CA8-95A0-1702DD0069F6}" type="datetime1">
              <a:rPr lang="en-GB" smtClean="0"/>
              <a:t>02/06/2021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7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49D-D77B-472E-8ACD-84B4EB48FC89}" type="datetime1">
              <a:rPr lang="en-GB" smtClean="0"/>
              <a:t>02/06/2021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6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65826E1-16BB-4CCB-92F1-835ABE503EFA}" type="datetime1">
              <a:rPr lang="en-GB" smtClean="0"/>
              <a:t>02/06/2021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6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9BE7-B4F0-4ED1-8A1A-ED451909ABEC}" type="datetime1">
              <a:rPr lang="en-GB" smtClean="0"/>
              <a:t>02/06/2021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90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E40591-6C41-41F2-92D6-E50895ED8736}" type="datetime1">
              <a:rPr lang="en-GB" smtClean="0"/>
              <a:t>02/06/2021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CAS Conference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2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tmp"/><Relationship Id="rId4" Type="http://schemas.openxmlformats.org/officeDocument/2006/relationships/image" Target="../media/image2.tm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tm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Hour of Code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Computer Science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AFDE933-AF4B-40A9-A9CF-516C0380CD3D}"/>
              </a:ext>
            </a:extLst>
          </p:cNvPr>
          <p:cNvSpPr txBox="1">
            <a:spLocks/>
          </p:cNvSpPr>
          <p:nvPr/>
        </p:nvSpPr>
        <p:spPr>
          <a:xfrm>
            <a:off x="822960" y="338024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Put your name here</a:t>
            </a:r>
          </a:p>
        </p:txBody>
      </p:sp>
      <p:pic>
        <p:nvPicPr>
          <p:cNvPr id="6" name="Picture 5" descr="Text&#10;&#10;Description automatically generated with medium confidence">
            <a:extLst>
              <a:ext uri="{FF2B5EF4-FFF2-40B4-BE49-F238E27FC236}">
                <a16:creationId xmlns:a16="http://schemas.microsoft.com/office/drawing/2014/main" id="{5B88C858-12A0-4348-AD25-B9AA640A0A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22" y="758952"/>
            <a:ext cx="8240275" cy="20291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 descr="Background pattern, rectangle&#10;&#10;Description automatically generated">
            <a:extLst>
              <a:ext uri="{FF2B5EF4-FFF2-40B4-BE49-F238E27FC236}">
                <a16:creationId xmlns:a16="http://schemas.microsoft.com/office/drawing/2014/main" id="{BB549A22-58E7-40C2-BE84-39FB1F4DF9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58580"/>
            <a:ext cx="5534797" cy="11907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16171F98-C761-442D-BC6E-56EC93D67D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001" y="4497584"/>
            <a:ext cx="2354218" cy="178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906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1785997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32599-5539-47D6-8064-F4A6F5CA7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A26F25-C5BF-4619-BE24-1804D4B61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698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1213934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968691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B0CD3-FFE7-4FF1-8F5E-D27FE8908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32599-5539-47D6-8064-F4A6F5CA7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788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129285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3906439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B0CD3-FFE7-4FF1-8F5E-D27FE8908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32599-5539-47D6-8064-F4A6F5CA7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442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1312987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94732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Lesson 1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Minecraft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0C0D9A8-E5B0-42FA-A20A-4281D5C68E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159" y="531327"/>
            <a:ext cx="3724795" cy="1533739"/>
          </a:xfrm>
          <a:prstGeom prst="rect">
            <a:avLst/>
          </a:prstGeom>
        </p:spPr>
      </p:pic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8256BC36-2CF2-4E7B-A41A-F3E431718A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036" y="2421289"/>
            <a:ext cx="3267531" cy="1762371"/>
          </a:xfrm>
          <a:prstGeom prst="rect">
            <a:avLst/>
          </a:prstGeom>
        </p:spPr>
      </p:pic>
      <p:pic>
        <p:nvPicPr>
          <p:cNvPr id="9" name="Picture 8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10FD7B06-F3A4-4ACD-BD23-02CE12205E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720" y="4615642"/>
            <a:ext cx="3200847" cy="15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8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98026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8</a:t>
            </a:r>
          </a:p>
        </p:txBody>
      </p:sp>
    </p:spTree>
    <p:extLst>
      <p:ext uri="{BB962C8B-B14F-4D97-AF65-F5344CB8AC3E}">
        <p14:creationId xmlns:p14="http://schemas.microsoft.com/office/powerpoint/2010/main" val="184990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2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659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142185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34846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B0CD3-FFE7-4FF1-8F5E-D27FE8908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32599-5539-47D6-8064-F4A6F5CA7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590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Code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354295754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1464</TotalTime>
  <Words>102</Words>
  <Application>Microsoft Office PowerPoint</Application>
  <PresentationFormat>On-screen Show (4:3)</PresentationFormat>
  <Paragraphs>35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Calibri</vt:lpstr>
      <vt:lpstr>Calibri Light</vt:lpstr>
      <vt:lpstr>Retrospect</vt:lpstr>
      <vt:lpstr>Hour of Code</vt:lpstr>
      <vt:lpstr>Lesson 1    Minecraft</vt:lpstr>
      <vt:lpstr>My Code</vt:lpstr>
      <vt:lpstr>My Code</vt:lpstr>
      <vt:lpstr>Lesson 2   </vt:lpstr>
      <vt:lpstr>My Code</vt:lpstr>
      <vt:lpstr>My Code</vt:lpstr>
      <vt:lpstr>Lesson 3</vt:lpstr>
      <vt:lpstr>My Code</vt:lpstr>
      <vt:lpstr>My Code</vt:lpstr>
      <vt:lpstr>Lesson 4</vt:lpstr>
      <vt:lpstr>My Code</vt:lpstr>
      <vt:lpstr>My Code</vt:lpstr>
      <vt:lpstr>Lesson 5</vt:lpstr>
      <vt:lpstr>My Code</vt:lpstr>
      <vt:lpstr>My Code</vt:lpstr>
      <vt:lpstr>Lesson 6</vt:lpstr>
      <vt:lpstr>My Code</vt:lpstr>
      <vt:lpstr>My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Walker</dc:creator>
  <cp:lastModifiedBy>Lance Challenor</cp:lastModifiedBy>
  <cp:revision>99</cp:revision>
  <dcterms:created xsi:type="dcterms:W3CDTF">2013-06-08T14:49:51Z</dcterms:created>
  <dcterms:modified xsi:type="dcterms:W3CDTF">2021-06-02T08:35:14Z</dcterms:modified>
</cp:coreProperties>
</file>