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3" r:id="rId5"/>
    <p:sldId id="265" r:id="rId6"/>
    <p:sldId id="262" r:id="rId7"/>
    <p:sldId id="266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30D"/>
    <a:srgbClr val="BC3717"/>
    <a:srgbClr val="78D5F7"/>
    <a:srgbClr val="42B3BD"/>
    <a:srgbClr val="5683C3"/>
    <a:srgbClr val="32A2FA"/>
    <a:srgbClr val="3EC4FF"/>
    <a:srgbClr val="FA2481"/>
    <a:srgbClr val="1B00C0"/>
    <a:srgbClr val="F7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3078760"/>
            <a:ext cx="9144000" cy="1113764"/>
          </a:xfrm>
        </p:spPr>
        <p:txBody>
          <a:bodyPr/>
          <a:lstStyle/>
          <a:p>
            <a:r>
              <a:rPr lang="en-GB" sz="4400" dirty="0"/>
              <a:t>Unit 1:E-Skills</a:t>
            </a:r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A4A09E8-57F5-B3B2-F111-5E1C393379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4" b="20844"/>
          <a:stretch/>
        </p:blipFill>
        <p:spPr bwMode="auto">
          <a:xfrm>
            <a:off x="3559225" y="4253218"/>
            <a:ext cx="4876800" cy="16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/>
          </p:cNvSpPr>
          <p:nvPr/>
        </p:nvSpPr>
        <p:spPr>
          <a:xfrm>
            <a:off x="1182342" y="1595334"/>
            <a:ext cx="8653765" cy="1528834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30C210-5DFD-FDB5-35D2-A02883A4F6D2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572045"/>
              </p:ext>
            </p:extLst>
          </p:nvPr>
        </p:nvGraphicFramePr>
        <p:xfrm>
          <a:off x="1251303" y="1786833"/>
          <a:ext cx="6528146" cy="1280160"/>
        </p:xfrm>
        <a:graphic>
          <a:graphicData uri="http://schemas.openxmlformats.org/drawingml/2006/table">
            <a:tbl>
              <a:tblPr/>
              <a:tblGrid>
                <a:gridCol w="6528146">
                  <a:extLst>
                    <a:ext uri="{9D8B030D-6E8A-4147-A177-3AD203B41FA5}">
                      <a16:colId xmlns:a16="http://schemas.microsoft.com/office/drawing/2014/main" val="1978370659"/>
                    </a:ext>
                  </a:extLst>
                </a:gridCol>
              </a:tblGrid>
              <a:tr h="320348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access and use office 365 on my computer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95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email online and send an email to a teacher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98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work using the cloud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8228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0819" y="1860688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4678" y="1851712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54856" y="1851712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0819" y="228293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4678" y="2273958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54856" y="2273958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5C373-AC5D-D3B2-85FD-2FA8B93C6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376486" y="4287330"/>
            <a:ext cx="2878171" cy="752856"/>
          </a:xfrm>
          <a:prstGeom prst="rect">
            <a:avLst/>
          </a:prstGeom>
          <a:solidFill>
            <a:srgbClr val="1B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Learn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FC2224-0481-EB60-4E7D-7BEEBCF472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033327" y="869349"/>
            <a:ext cx="1466566" cy="2286002"/>
            <a:chOff x="4316756" y="872409"/>
            <a:chExt cx="1466566" cy="22860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DDD5BC-2681-0F62-88BB-863715CF58A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5390" r="21686" b="52734"/>
            <a:stretch/>
          </p:blipFill>
          <p:spPr>
            <a:xfrm>
              <a:off x="4337077" y="872409"/>
              <a:ext cx="1446245" cy="228600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CE54E-9601-E435-9AC8-2B86F1038F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1320" y="1721494"/>
              <a:ext cx="944050" cy="6156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C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0F6153-186B-EE8C-4A1B-3D91E0A570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26271" r="32777" b="64157"/>
            <a:stretch/>
          </p:blipFill>
          <p:spPr>
            <a:xfrm>
              <a:off x="4316756" y="1968757"/>
              <a:ext cx="553823" cy="5225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6FC7-2F19-2026-1101-3A660D210C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74683" t="22566" r="23789" b="74870"/>
            <a:stretch/>
          </p:blipFill>
          <p:spPr>
            <a:xfrm>
              <a:off x="5492415" y="1828800"/>
              <a:ext cx="122955" cy="139957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442085B9-47A4-4436-3763-3771ECD59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115A04F-7724-A467-1C2C-F03EBADF12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0819" y="270699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286A7BA-CAA0-C1FD-4AEB-7569E5D59C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4678" y="269801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C99937-8D15-935A-8BED-8D31001882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54856" y="269801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Free Microsoft Office 365 for all students and staff – Library and IT news">
            <a:extLst>
              <a:ext uri="{FF2B5EF4-FFF2-40B4-BE49-F238E27FC236}">
                <a16:creationId xmlns:a16="http://schemas.microsoft.com/office/drawing/2014/main" id="{2B58FC64-AFF5-BEF3-E689-C84026E285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93" y="1743433"/>
            <a:ext cx="806751" cy="5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Differences between Office 365 Business Premium and Office 365 Business  Essentials packages - CoRE Educational">
            <a:extLst>
              <a:ext uri="{FF2B5EF4-FFF2-40B4-BE49-F238E27FC236}">
                <a16:creationId xmlns:a16="http://schemas.microsoft.com/office/drawing/2014/main" id="{C7531EF3-CBCB-AEE7-6071-931F958A7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0" b="12855"/>
          <a:stretch/>
        </p:blipFill>
        <p:spPr bwMode="auto">
          <a:xfrm>
            <a:off x="2397698" y="3542090"/>
            <a:ext cx="6528147" cy="278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44983" y="86013"/>
            <a:ext cx="7457585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Logging onto Office 365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use Outlook to send an email</a:t>
            </a: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</a:t>
            </a:r>
            <a:r>
              <a:rPr lang="en-GB" b="1" dirty="0"/>
              <a:t>Office 365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inside this box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2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D39E93B-4FDE-9EF7-161B-064FC40C5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>
          <a:xfrm>
            <a:off x="6524364" y="1433493"/>
            <a:ext cx="4923924" cy="26699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E2FD06-A6F2-1FEF-7CD5-EB2991546BC6}"/>
              </a:ext>
            </a:extLst>
          </p:cNvPr>
          <p:cNvCxnSpPr/>
          <p:nvPr/>
        </p:nvCxnSpPr>
        <p:spPr>
          <a:xfrm flipH="1" flipV="1">
            <a:off x="8194766" y="1742324"/>
            <a:ext cx="940090" cy="169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0857C2-F0B7-42B2-D01F-207D100FD2D6}"/>
              </a:ext>
            </a:extLst>
          </p:cNvPr>
          <p:cNvCxnSpPr/>
          <p:nvPr/>
        </p:nvCxnSpPr>
        <p:spPr>
          <a:xfrm flipH="1">
            <a:off x="8776206" y="2595154"/>
            <a:ext cx="1059901" cy="428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84D93AE-C257-947E-2462-AAA37787F62B}"/>
              </a:ext>
            </a:extLst>
          </p:cNvPr>
          <p:cNvSpPr/>
          <p:nvPr/>
        </p:nvSpPr>
        <p:spPr>
          <a:xfrm>
            <a:off x="9174269" y="1722456"/>
            <a:ext cx="360000" cy="360000"/>
          </a:xfrm>
          <a:prstGeom prst="ellipse">
            <a:avLst/>
          </a:prstGeom>
          <a:noFill/>
          <a:ln w="19050">
            <a:solidFill>
              <a:srgbClr val="F693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92928A-BFF9-BFBE-E660-73EE1AB43ED1}"/>
              </a:ext>
            </a:extLst>
          </p:cNvPr>
          <p:cNvSpPr/>
          <p:nvPr/>
        </p:nvSpPr>
        <p:spPr>
          <a:xfrm>
            <a:off x="9836107" y="2381306"/>
            <a:ext cx="360000" cy="360000"/>
          </a:xfrm>
          <a:prstGeom prst="ellipse">
            <a:avLst/>
          </a:prstGeom>
          <a:noFill/>
          <a:ln w="19050">
            <a:solidFill>
              <a:srgbClr val="F693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FDBC1-206B-382B-F120-91EA0A363ED4}"/>
              </a:ext>
            </a:extLst>
          </p:cNvPr>
          <p:cNvSpPr txBox="1"/>
          <p:nvPr/>
        </p:nvSpPr>
        <p:spPr>
          <a:xfrm>
            <a:off x="10293307" y="2456957"/>
            <a:ext cx="962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C000"/>
                </a:solidFill>
              </a:rPr>
              <a:t>Click link</a:t>
            </a:r>
          </a:p>
        </p:txBody>
      </p:sp>
    </p:spTree>
    <p:extLst>
      <p:ext uri="{BB962C8B-B14F-4D97-AF65-F5344CB8AC3E}">
        <p14:creationId xmlns:p14="http://schemas.microsoft.com/office/powerpoint/2010/main" val="280602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Using Outlook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use Outlook to send an email</a:t>
            </a: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the email you sent here.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2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CB49DB-F243-C056-C228-12BB63554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231" y="1493241"/>
            <a:ext cx="4776345" cy="22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 – Using Cc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use Outlook to send an email</a:t>
            </a: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the email you sent using Cc here.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2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A05545-0070-77CD-9A92-501B4C793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5635" b="787"/>
          <a:stretch/>
        </p:blipFill>
        <p:spPr>
          <a:xfrm>
            <a:off x="6794181" y="1440180"/>
            <a:ext cx="3964050" cy="27535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2CD40A1-AD02-7317-7296-94017B670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67769" y="1837189"/>
            <a:ext cx="572598" cy="365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DCC9E-BBB2-57F8-811F-74DC2FFE52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62862" y="2593772"/>
            <a:ext cx="443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Put the name of the person you want to Cc into the email on the Cc line.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B9B370-CE56-8D50-336B-F74A905003C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340367" y="2112264"/>
            <a:ext cx="880844" cy="481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9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/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 – Using OneDrive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create and organise folders using OneDrive</a:t>
            </a: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70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7" y="4661814"/>
            <a:ext cx="19669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OneDrive folders inside this box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2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669B59-E248-4642-FECF-F8646D3D15F4}"/>
              </a:ext>
            </a:extLst>
          </p:cNvPr>
          <p:cNvGrpSpPr/>
          <p:nvPr/>
        </p:nvGrpSpPr>
        <p:grpSpPr>
          <a:xfrm>
            <a:off x="6438532" y="1655998"/>
            <a:ext cx="4964036" cy="2514991"/>
            <a:chOff x="6438532" y="1655998"/>
            <a:chExt cx="4964036" cy="2514991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8703D21C-D158-F27E-A42C-A1E23AD2A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61"/>
            <a:stretch/>
          </p:blipFill>
          <p:spPr>
            <a:xfrm>
              <a:off x="6438532" y="1655998"/>
              <a:ext cx="4964036" cy="251499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D151BF-2EBB-1369-D09B-BEBD1199F346}"/>
                </a:ext>
              </a:extLst>
            </p:cNvPr>
            <p:cNvSpPr/>
            <p:nvPr/>
          </p:nvSpPr>
          <p:spPr>
            <a:xfrm>
              <a:off x="6476301" y="1803633"/>
              <a:ext cx="788565" cy="3750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775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/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6 – Extension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create a document and save it in my e-skills folder</a:t>
            </a: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70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7" y="4661814"/>
            <a:ext cx="19669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saved Test File in here.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2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669B59-E248-4642-FECF-F8646D3D15F4}"/>
              </a:ext>
            </a:extLst>
          </p:cNvPr>
          <p:cNvGrpSpPr/>
          <p:nvPr/>
        </p:nvGrpSpPr>
        <p:grpSpPr>
          <a:xfrm>
            <a:off x="6438532" y="1655998"/>
            <a:ext cx="4964036" cy="2514991"/>
            <a:chOff x="6438532" y="1655998"/>
            <a:chExt cx="4964036" cy="2514991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8703D21C-D158-F27E-A42C-A1E23AD2A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61"/>
            <a:stretch/>
          </p:blipFill>
          <p:spPr>
            <a:xfrm>
              <a:off x="6438532" y="1655998"/>
              <a:ext cx="4964036" cy="251499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D151BF-2EBB-1369-D09B-BEBD1199F346}"/>
                </a:ext>
              </a:extLst>
            </p:cNvPr>
            <p:cNvSpPr/>
            <p:nvPr/>
          </p:nvSpPr>
          <p:spPr>
            <a:xfrm>
              <a:off x="6883397" y="2668277"/>
              <a:ext cx="788565" cy="3750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558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6565" y="1030604"/>
            <a:ext cx="25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A3EFCC-65B7-4CE2-FA78-9B8E4C9C9A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</a:t>
            </a:r>
            <a:r>
              <a:rPr lang="en-GB" b="1" dirty="0"/>
              <a:t>box below </a:t>
            </a:r>
            <a:r>
              <a:rPr lang="en-GB" dirty="0"/>
              <a:t>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10898264" y="1893244"/>
            <a:ext cx="1008607" cy="21519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A415AD-3F77-1E4C-8178-69E24AE42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7 – Lesson review</a:t>
            </a:r>
          </a:p>
        </p:txBody>
      </p:sp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DEEDD42A-441C-048E-4133-D1ED756D56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BB2FCF-8C39-FD72-0878-2D4F1E27DB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6107" y="1596219"/>
            <a:ext cx="8369228" cy="1528834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5407B9C-AFE4-0907-94C0-EAAA874556F1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696574"/>
              </p:ext>
            </p:extLst>
          </p:nvPr>
        </p:nvGraphicFramePr>
        <p:xfrm>
          <a:off x="1074258" y="1738343"/>
          <a:ext cx="6528146" cy="1280160"/>
        </p:xfrm>
        <a:graphic>
          <a:graphicData uri="http://schemas.openxmlformats.org/drawingml/2006/table">
            <a:tbl>
              <a:tblPr/>
              <a:tblGrid>
                <a:gridCol w="6528146">
                  <a:extLst>
                    <a:ext uri="{9D8B030D-6E8A-4147-A177-3AD203B41FA5}">
                      <a16:colId xmlns:a16="http://schemas.microsoft.com/office/drawing/2014/main" val="1978370659"/>
                    </a:ext>
                  </a:extLst>
                </a:gridCol>
              </a:tblGrid>
              <a:tr h="320348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access and use office 365 on my computer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95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email online and send an email to a teacher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98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work using the cloud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82289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60CBB2D6-C963-3D9C-643C-1BFDF396B4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5961" y="180093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DB12C1-9E8D-521F-D9CF-93D2B33FFF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79820" y="179195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895913-CD86-7D00-8342-6FEA121064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79998" y="179195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610336-20A2-823F-37F1-4C01BE0C98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5961" y="222318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28D8CB-F383-C5F5-D11A-BD16659104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79820" y="221420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6853D1-0E46-230C-88E7-AF75025A6E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79998" y="221420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8062A3-6CA9-D8AC-2F3C-56A7126169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5961" y="264724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9ABE501-9C84-647E-42A1-CC32E11320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79820" y="263826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D87174-3351-284B-1496-1138B3157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79998" y="263826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83600" y="816913"/>
            <a:ext cx="2679983" cy="923740"/>
          </a:xfrm>
          <a:prstGeom prst="cloudCallout">
            <a:avLst>
              <a:gd name="adj1" fmla="val 18115"/>
              <a:gd name="adj2" fmla="val 1094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61872" y="877824"/>
            <a:ext cx="9144000" cy="1344168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242E9E-43E5-2D27-8B2E-4FDC3BDB9C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16" y="1641348"/>
            <a:ext cx="2606217" cy="4112031"/>
          </a:xfrm>
        </p:spPr>
      </p:pic>
      <p:pic>
        <p:nvPicPr>
          <p:cNvPr id="10242" name="Picture 2" descr="Free Microsoft Office 365 for all students and staff – Library and IT news">
            <a:extLst>
              <a:ext uri="{FF2B5EF4-FFF2-40B4-BE49-F238E27FC236}">
                <a16:creationId xmlns:a16="http://schemas.microsoft.com/office/drawing/2014/main" id="{8B7F9BBE-1DC1-C376-7D28-FD193811A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77" y="807847"/>
            <a:ext cx="5092827" cy="33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76A783-DD8D-6E6A-FBDA-94FAC86E6F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98064" y="2624328"/>
            <a:ext cx="1088136" cy="553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F13A1-C688-7386-D66A-932E59AFD7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06" b="88873" l="42450" r="58100">
                        <a14:foregroundMark x1="43050" y1="62049" x2="44200" y2="66691"/>
                        <a14:foregroundMark x1="45150" y1="68018" x2="45600" y2="68239"/>
                        <a14:foregroundMark x1="49650" y1="55932" x2="51250" y2="56080"/>
                        <a14:foregroundMark x1="49750" y1="54679" x2="50450" y2="54679"/>
                        <a14:foregroundMark x1="54150" y1="58143" x2="54300" y2="61017"/>
                        <a14:foregroundMark x1="46050" y1="60206" x2="47000" y2="63449"/>
                        <a14:foregroundMark x1="48250" y1="88873" x2="48250" y2="88873"/>
                        <a14:foregroundMark x1="52300" y1="82535" x2="52300" y2="82535"/>
                        <a14:foregroundMark x1="52800" y1="78777" x2="52800" y2="78777"/>
                        <a14:foregroundMark x1="48050" y1="78629" x2="48050" y2="78629"/>
                        <a14:foregroundMark x1="55350" y1="69565" x2="55350" y2="69565"/>
                        <a14:foregroundMark x1="56050" y1="70744" x2="56050" y2="70744"/>
                        <a14:foregroundMark x1="56250" y1="70450" x2="56250" y2="70450"/>
                      </a14:backgroundRemoval>
                    </a14:imgEffect>
                  </a14:imgLayer>
                </a14:imgProps>
              </a:ext>
            </a:extLst>
          </a:blip>
          <a:srcRect l="40508" t="52564" r="39932" b="7954"/>
          <a:stretch/>
        </p:blipFill>
        <p:spPr>
          <a:xfrm>
            <a:off x="4378978" y="1426901"/>
            <a:ext cx="1573766" cy="21553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B9CC64-A4BF-019B-2AA3-35C68587D2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58491" y="86013"/>
            <a:ext cx="7144077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8 – House Point Homework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EC7E51-E69B-F5A9-5144-71C70BDB7C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80A68-D5C4-B17E-955C-8C28FB5B14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1783" y="4636009"/>
            <a:ext cx="4990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Open a new PowerPoint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Create a colourful title page for it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Save your PowerPoint in your e-skills folder in OneDrive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Call it e-safety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B899ED-AA12-E373-BD5A-2538380ABE4F}"/>
              </a:ext>
            </a:extLst>
          </p:cNvPr>
          <p:cNvSpPr/>
          <p:nvPr/>
        </p:nvSpPr>
        <p:spPr>
          <a:xfrm>
            <a:off x="8093202" y="2328211"/>
            <a:ext cx="1088136" cy="8493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7FCC3-0036-DC80-2FA7-2E94EAAF39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74672" y="4131350"/>
            <a:ext cx="5162669" cy="369332"/>
          </a:xfrm>
          <a:prstGeom prst="rect">
            <a:avLst/>
          </a:prstGeom>
          <a:solidFill>
            <a:srgbClr val="BC371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Homework task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8DB82-3FEE-55DA-3DFE-F0596ED3A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74672" y="4131350"/>
            <a:ext cx="5162669" cy="2155372"/>
          </a:xfrm>
          <a:prstGeom prst="rect">
            <a:avLst/>
          </a:prstGeom>
          <a:noFill/>
          <a:ln>
            <a:solidFill>
              <a:srgbClr val="BC3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4723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1979</TotalTime>
  <Words>301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Aharoni</vt:lpstr>
      <vt:lpstr>Arial</vt:lpstr>
      <vt:lpstr>Avenir Next LT Pro</vt:lpstr>
      <vt:lpstr>PrismaticVTI</vt:lpstr>
      <vt:lpstr>Learning Journal</vt:lpstr>
      <vt:lpstr>PowerPoint Presentation</vt:lpstr>
      <vt:lpstr>I can use Outlook to send an email</vt:lpstr>
      <vt:lpstr>I can use Outlook to send an email</vt:lpstr>
      <vt:lpstr>I can use Outlook to send an email</vt:lpstr>
      <vt:lpstr>I can create and organise folders using OneDrive</vt:lpstr>
      <vt:lpstr>I can create a document and save it in my e-skills folder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14</cp:revision>
  <dcterms:created xsi:type="dcterms:W3CDTF">2022-08-21T13:50:43Z</dcterms:created>
  <dcterms:modified xsi:type="dcterms:W3CDTF">2023-09-10T08:53:31Z</dcterms:modified>
</cp:coreProperties>
</file>